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1" r:id="rId1"/>
  </p:sldMasterIdLst>
  <p:sldIdLst>
    <p:sldId id="256" r:id="rId2"/>
    <p:sldId id="257" r:id="rId3"/>
    <p:sldId id="303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ono Bolzano" initials="CB" lastIdx="0" clrIdx="0">
    <p:extLst>
      <p:ext uri="{19B8F6BF-5375-455C-9EA6-DF929625EA0E}">
        <p15:presenceInfo xmlns:p15="http://schemas.microsoft.com/office/powerpoint/2012/main" userId="d1d04abd424bcb5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8A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007720"/>
      </p:ext>
    </p:extLst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461625"/>
      </p:ext>
    </p:extLst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1356428"/>
      </p:ext>
    </p:extLst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0730115"/>
      </p:ext>
    </p:extLst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9890849"/>
      </p:ext>
    </p:extLst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464480"/>
      </p:ext>
    </p:extLst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7785653"/>
      </p:ext>
    </p:extLst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4226125"/>
      </p:ext>
    </p:extLst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7778402"/>
      </p:ext>
    </p:extLst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586228"/>
      </p:ext>
    </p:extLst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7505124"/>
      </p:ext>
    </p:extLst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954744"/>
      </p:ext>
    </p:extLst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1587763"/>
      </p:ext>
    </p:extLst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55213"/>
      </p:ext>
    </p:extLst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6374304"/>
      </p:ext>
    </p:extLst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606341"/>
      </p:ext>
    </p:extLst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7211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</p:sldLayoutIdLst>
  <p:transition spd="med" advTm="5000"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6FF33"/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3687666" y="4058715"/>
            <a:ext cx="514115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4800" b="1" i="1" cap="none" spc="0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egoe Print" panose="02000600000000000000" pitchFamily="2" charset="0"/>
              </a:rPr>
              <a:t>La nostra storia</a:t>
            </a:r>
          </a:p>
          <a:p>
            <a:pPr algn="ctr"/>
            <a:r>
              <a:rPr lang="it-IT" sz="4000" b="1" i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egoe Print" panose="02000600000000000000" pitchFamily="2" charset="0"/>
              </a:rPr>
              <a:t>1939-2019</a:t>
            </a:r>
            <a:endParaRPr lang="it-IT" sz="4000" b="1" i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1" b="20273"/>
          <a:stretch/>
        </p:blipFill>
        <p:spPr>
          <a:xfrm>
            <a:off x="2695001" y="1003502"/>
            <a:ext cx="6958644" cy="1800000"/>
          </a:xfrm>
          <a:prstGeom prst="rect">
            <a:avLst/>
          </a:prstGeom>
          <a:ln>
            <a:solidFill>
              <a:schemeClr val="tx1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CasellaDiTesto 4"/>
          <p:cNvSpPr txBox="1"/>
          <p:nvPr/>
        </p:nvSpPr>
        <p:spPr>
          <a:xfrm>
            <a:off x="999571" y="450924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5768788" y="6037729"/>
            <a:ext cx="1447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PARTE 1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52893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9"/>
          <a:stretch/>
        </p:blipFill>
        <p:spPr>
          <a:xfrm>
            <a:off x="3600000" y="540000"/>
            <a:ext cx="8343661" cy="5400000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317500"/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57611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8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sellaDiTesto 8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630512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974969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grpSp>
        <p:nvGrpSpPr>
          <p:cNvPr id="7" name="Gruppo 6"/>
          <p:cNvGrpSpPr/>
          <p:nvPr/>
        </p:nvGrpSpPr>
        <p:grpSpPr>
          <a:xfrm>
            <a:off x="6276241" y="3087001"/>
            <a:ext cx="4535974" cy="683998"/>
            <a:chOff x="2196853" y="2353315"/>
            <a:chExt cx="4535974" cy="683998"/>
          </a:xfrm>
        </p:grpSpPr>
        <p:sp>
          <p:nvSpPr>
            <p:cNvPr id="9" name="Rettangolo arrotondato 8"/>
            <p:cNvSpPr/>
            <p:nvPr/>
          </p:nvSpPr>
          <p:spPr>
            <a:xfrm>
              <a:off x="2196853" y="2353315"/>
              <a:ext cx="4535974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ttangolo 9"/>
            <p:cNvSpPr/>
            <p:nvPr/>
          </p:nvSpPr>
          <p:spPr>
            <a:xfrm>
              <a:off x="2230243" y="2386705"/>
              <a:ext cx="4469194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Mario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Stegher</a:t>
              </a: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 dixit</a:t>
              </a:r>
            </a:p>
          </p:txBody>
        </p:sp>
      </p:grpSp>
      <p:sp>
        <p:nvSpPr>
          <p:cNvPr id="12" name="Ovale 11"/>
          <p:cNvSpPr/>
          <p:nvPr/>
        </p:nvSpPr>
        <p:spPr>
          <a:xfrm>
            <a:off x="4741469" y="2074266"/>
            <a:ext cx="2709062" cy="2709468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25000"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CasellaDiTesto 12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6817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1273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7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060174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8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23938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9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711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10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132244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195" y="540000"/>
            <a:ext cx="3600000" cy="540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43" y="540000"/>
            <a:ext cx="3600000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sellaDiTesto 8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9520517" y="6212540"/>
            <a:ext cx="2245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FINE PARTE 1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985256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lo">
  <a:themeElements>
    <a:clrScheme name="Filo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Fil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il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2067</TotalTime>
  <Words>63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9" baseType="lpstr">
      <vt:lpstr>Arial</vt:lpstr>
      <vt:lpstr>Arial Rounded MT Bold</vt:lpstr>
      <vt:lpstr>Century Gothic</vt:lpstr>
      <vt:lpstr>Corbel</vt:lpstr>
      <vt:lpstr>Monotype Corsiva</vt:lpstr>
      <vt:lpstr>Segoe Print</vt:lpstr>
      <vt:lpstr>Wingdings 3</vt:lpstr>
      <vt:lpstr>Filo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86</cp:revision>
  <dcterms:created xsi:type="dcterms:W3CDTF">2019-11-30T09:52:16Z</dcterms:created>
  <dcterms:modified xsi:type="dcterms:W3CDTF">2020-02-07T13:09:59Z</dcterms:modified>
</cp:coreProperties>
</file>