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1" r:id="rId1"/>
  </p:sldMasterIdLst>
  <p:sldIdLst>
    <p:sldId id="379" r:id="rId2"/>
    <p:sldId id="314" r:id="rId3"/>
    <p:sldId id="315" r:id="rId4"/>
    <p:sldId id="316" r:id="rId5"/>
    <p:sldId id="385" r:id="rId6"/>
    <p:sldId id="378" r:id="rId7"/>
    <p:sldId id="386" r:id="rId8"/>
    <p:sldId id="348" r:id="rId9"/>
    <p:sldId id="317" r:id="rId10"/>
    <p:sldId id="353" r:id="rId11"/>
    <p:sldId id="319" r:id="rId12"/>
    <p:sldId id="321" r:id="rId13"/>
    <p:sldId id="322" r:id="rId14"/>
    <p:sldId id="387" r:id="rId1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ono Bolzano" initials="CB" lastIdx="0" clrIdx="0">
    <p:extLst>
      <p:ext uri="{19B8F6BF-5375-455C-9EA6-DF929625EA0E}">
        <p15:presenceInfo xmlns:p15="http://schemas.microsoft.com/office/powerpoint/2012/main" userId="d1d04abd424bcb5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8A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5007720"/>
      </p:ext>
    </p:extLst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9461625"/>
      </p:ext>
    </p:extLst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41356428"/>
      </p:ext>
    </p:extLst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0730115"/>
      </p:ext>
    </p:extLst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69890849"/>
      </p:ext>
    </p:extLst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05464480"/>
      </p:ext>
    </p:extLst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07785653"/>
      </p:ext>
    </p:extLst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4226125"/>
      </p:ext>
    </p:extLst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7778402"/>
      </p:ext>
    </p:extLst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586228"/>
      </p:ext>
    </p:extLst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27505124"/>
      </p:ext>
    </p:extLst>
  </p:cSld>
  <p:clrMapOvr>
    <a:masterClrMapping/>
  </p:clrMapOvr>
  <p:transition spd="med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1954744"/>
      </p:ext>
    </p:extLst>
  </p:cSld>
  <p:clrMapOvr>
    <a:masterClrMapping/>
  </p:clrMapOvr>
  <p:transition spd="med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1587763"/>
      </p:ext>
    </p:extLst>
  </p:cSld>
  <p:clrMapOvr>
    <a:masterClrMapping/>
  </p:clrMapOvr>
  <p:transition spd="med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55213"/>
      </p:ext>
    </p:extLst>
  </p:cSld>
  <p:clrMapOvr>
    <a:masterClrMapping/>
  </p:clrMapOvr>
  <p:transition spd="med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6374304"/>
      </p:ext>
    </p:extLst>
  </p:cSld>
  <p:clrMapOvr>
    <a:masterClrMapping/>
  </p:clrMapOvr>
  <p:transition spd="med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606341"/>
      </p:ext>
    </p:extLst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CA115-50CE-48CD-AF10-DBFCACC4A050}" type="datetimeFigureOut">
              <a:rPr lang="it-IT" smtClean="0"/>
              <a:t>07/02/2020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D3D075E-B54C-4A80-A6EC-87CF188FE8F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7211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</p:sldLayoutIdLst>
  <p:transition spd="med" advTm="5000"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grpSp>
        <p:nvGrpSpPr>
          <p:cNvPr id="7" name="Gruppo 6"/>
          <p:cNvGrpSpPr/>
          <p:nvPr/>
        </p:nvGrpSpPr>
        <p:grpSpPr>
          <a:xfrm>
            <a:off x="6290992" y="3087001"/>
            <a:ext cx="4535974" cy="683998"/>
            <a:chOff x="2196853" y="2353315"/>
            <a:chExt cx="4535974" cy="683998"/>
          </a:xfrm>
        </p:grpSpPr>
        <p:sp>
          <p:nvSpPr>
            <p:cNvPr id="9" name="Rettangolo arrotondato 8"/>
            <p:cNvSpPr/>
            <p:nvPr/>
          </p:nvSpPr>
          <p:spPr>
            <a:xfrm>
              <a:off x="2196853" y="2353315"/>
              <a:ext cx="4535974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ttangolo 9"/>
            <p:cNvSpPr/>
            <p:nvPr/>
          </p:nvSpPr>
          <p:spPr>
            <a:xfrm>
              <a:off x="2230243" y="2386705"/>
              <a:ext cx="4469194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Sergio Conte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fecit</a:t>
              </a:r>
              <a:endParaRPr lang="it-IT" sz="3200" b="0" i="1" kern="1200" dirty="0" smtClean="0">
                <a:solidFill>
                  <a:srgbClr val="FFFF00"/>
                </a:solidFill>
                <a:latin typeface="Corbel" panose="020B0503020204020204" pitchFamily="34" charset="0"/>
              </a:endParaRPr>
            </a:p>
          </p:txBody>
        </p:sp>
      </p:grpSp>
      <p:sp>
        <p:nvSpPr>
          <p:cNvPr id="12" name="Ovale 11"/>
          <p:cNvSpPr/>
          <p:nvPr/>
        </p:nvSpPr>
        <p:spPr>
          <a:xfrm>
            <a:off x="4741469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CasellaDiTesto 12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sp>
        <p:nvSpPr>
          <p:cNvPr id="15" name="CasellaDiTesto 1"/>
          <p:cNvSpPr txBox="1"/>
          <p:nvPr/>
        </p:nvSpPr>
        <p:spPr>
          <a:xfrm>
            <a:off x="10226825" y="6116178"/>
            <a:ext cx="14471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PARTE </a:t>
            </a:r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2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56494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6058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962376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sellaDiTesto 8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2811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16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000" y="558000"/>
            <a:ext cx="7664226" cy="54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4961526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grpSp>
        <p:nvGrpSpPr>
          <p:cNvPr id="15" name="Gruppo 14"/>
          <p:cNvGrpSpPr/>
          <p:nvPr/>
        </p:nvGrpSpPr>
        <p:grpSpPr>
          <a:xfrm>
            <a:off x="5877387" y="3087001"/>
            <a:ext cx="5190097" cy="683998"/>
            <a:chOff x="1972528" y="2353315"/>
            <a:chExt cx="5190097" cy="683998"/>
          </a:xfrm>
        </p:grpSpPr>
        <p:sp>
          <p:nvSpPr>
            <p:cNvPr id="16" name="Rettangolo arrotondato 15"/>
            <p:cNvSpPr/>
            <p:nvPr/>
          </p:nvSpPr>
          <p:spPr>
            <a:xfrm>
              <a:off x="2086621" y="2353315"/>
              <a:ext cx="5076004" cy="68399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ttangolo 16"/>
            <p:cNvSpPr/>
            <p:nvPr/>
          </p:nvSpPr>
          <p:spPr>
            <a:xfrm>
              <a:off x="1972528" y="2386705"/>
              <a:ext cx="5009224" cy="6172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36815" tIns="121920" rIns="121920" bIns="121920" numCol="1" spcCol="1270" anchor="ctr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Franco </a:t>
              </a:r>
              <a:r>
                <a:rPr lang="it-IT" sz="3200" b="0" i="1" kern="1200" dirty="0" err="1" smtClean="0">
                  <a:solidFill>
                    <a:srgbClr val="FFFF00"/>
                  </a:solidFill>
                  <a:latin typeface="Corbel" panose="020B0503020204020204" pitchFamily="34" charset="0"/>
                </a:rPr>
                <a:t>Bragagna</a:t>
              </a:r>
              <a:r>
                <a:rPr lang="it-IT" sz="3200" b="0" i="1" kern="1200" dirty="0" smtClean="0">
                  <a:solidFill>
                    <a:srgbClr val="FFFF00"/>
                  </a:solidFill>
                  <a:latin typeface="Corbel" panose="020B0503020204020204" pitchFamily="34" charset="0"/>
                </a:rPr>
                <a:t> dixit</a:t>
              </a:r>
            </a:p>
          </p:txBody>
        </p:sp>
      </p:grpSp>
      <p:sp>
        <p:nvSpPr>
          <p:cNvPr id="18" name="Ovale 17"/>
          <p:cNvSpPr/>
          <p:nvPr/>
        </p:nvSpPr>
        <p:spPr>
          <a:xfrm>
            <a:off x="4210527" y="2074266"/>
            <a:ext cx="2709062" cy="2709468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 w="28575">
            <a:solidFill>
              <a:srgbClr val="0070C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CasellaDiTesto 9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17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423618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18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7160063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19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849754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20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326137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21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018832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22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3516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108109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23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074041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40000"/>
            <a:ext cx="8095952" cy="54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24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673046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sellaDiTesto 7"/>
          <p:cNvSpPr txBox="1"/>
          <p:nvPr/>
        </p:nvSpPr>
        <p:spPr>
          <a:xfrm>
            <a:off x="1702104" y="4757444"/>
            <a:ext cx="14638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Bolzano</a:t>
            </a:r>
          </a:p>
          <a:p>
            <a:pPr algn="ctr"/>
            <a:r>
              <a:rPr 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30.01.2020</a:t>
            </a:r>
          </a:p>
        </p:txBody>
      </p:sp>
      <p:sp useBgFill="1">
        <p:nvSpPr>
          <p:cNvPr id="11" name="CasellaDiTesto 10"/>
          <p:cNvSpPr txBox="1"/>
          <p:nvPr/>
        </p:nvSpPr>
        <p:spPr>
          <a:xfrm>
            <a:off x="1870205" y="1856962"/>
            <a:ext cx="960519" cy="338554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it-IT" sz="16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1939-2019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5474" y="1391085"/>
            <a:ext cx="1038370" cy="44773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451" y="398110"/>
            <a:ext cx="1456251" cy="9000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999571" y="744070"/>
            <a:ext cx="4732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i="1" dirty="0" smtClean="0">
                <a:solidFill>
                  <a:srgbClr val="FF0000"/>
                </a:solidFill>
              </a:rPr>
              <a:t>25</a:t>
            </a:r>
            <a:endParaRPr lang="it-IT" sz="2000" b="1" i="1" dirty="0">
              <a:solidFill>
                <a:srgbClr val="FF0000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748" y="540000"/>
            <a:ext cx="3600000" cy="54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CasellaDiTesto 1"/>
          <p:cNvSpPr txBox="1"/>
          <p:nvPr/>
        </p:nvSpPr>
        <p:spPr>
          <a:xfrm>
            <a:off x="9635157" y="6116178"/>
            <a:ext cx="2245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b="1" i="1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FINE PARTE 2</a:t>
            </a:r>
            <a:endParaRPr lang="it-IT" sz="2400" b="1" i="1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166639"/>
      </p:ext>
    </p:extLst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Fil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2067</TotalTime>
  <Words>81</Words>
  <Application>Microsoft Office PowerPoint</Application>
  <PresentationFormat>Widescreen</PresentationFormat>
  <Paragraphs>60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1" baseType="lpstr">
      <vt:lpstr>Arial</vt:lpstr>
      <vt:lpstr>Arial Rounded MT Bold</vt:lpstr>
      <vt:lpstr>Century Gothic</vt:lpstr>
      <vt:lpstr>Corbel</vt:lpstr>
      <vt:lpstr>Monotype Corsiva</vt:lpstr>
      <vt:lpstr>Wingdings 3</vt:lpstr>
      <vt:lpstr>Filo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86</cp:revision>
  <dcterms:created xsi:type="dcterms:W3CDTF">2019-11-30T09:52:16Z</dcterms:created>
  <dcterms:modified xsi:type="dcterms:W3CDTF">2020-02-07T13:12:24Z</dcterms:modified>
</cp:coreProperties>
</file>