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1" r:id="rId1"/>
  </p:sldMasterIdLst>
  <p:sldIdLst>
    <p:sldId id="378" r:id="rId2"/>
    <p:sldId id="323" r:id="rId3"/>
    <p:sldId id="325" r:id="rId4"/>
    <p:sldId id="326" r:id="rId5"/>
    <p:sldId id="328" r:id="rId6"/>
    <p:sldId id="329" r:id="rId7"/>
    <p:sldId id="380" r:id="rId8"/>
    <p:sldId id="331" r:id="rId9"/>
    <p:sldId id="356" r:id="rId10"/>
    <p:sldId id="332" r:id="rId11"/>
    <p:sldId id="333" r:id="rId12"/>
    <p:sldId id="334" r:id="rId13"/>
    <p:sldId id="335" r:id="rId14"/>
    <p:sldId id="336" r:id="rId15"/>
    <p:sldId id="337" r:id="rId16"/>
    <p:sldId id="338" r:id="rId17"/>
    <p:sldId id="339" r:id="rId18"/>
    <p:sldId id="340" r:id="rId19"/>
    <p:sldId id="341" r:id="rId20"/>
    <p:sldId id="342" r:id="rId21"/>
    <p:sldId id="343" r:id="rId22"/>
    <p:sldId id="370" r:id="rId23"/>
    <p:sldId id="381" r:id="rId24"/>
    <p:sldId id="382" r:id="rId25"/>
    <p:sldId id="383" r:id="rId26"/>
    <p:sldId id="384" r:id="rId27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rono Bolzano" initials="CB" lastIdx="0" clrIdx="0">
    <p:extLst>
      <p:ext uri="{19B8F6BF-5375-455C-9EA6-DF929625EA0E}">
        <p15:presenceInfo xmlns:p15="http://schemas.microsoft.com/office/powerpoint/2012/main" userId="d1d04abd424bcb5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D8A4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0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1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5007720"/>
      </p:ext>
    </p:extLst>
  </p:cSld>
  <p:clrMapOvr>
    <a:masterClrMapping/>
  </p:clrMapOvr>
  <p:transition spd="med"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89461625"/>
      </p:ext>
    </p:extLst>
  </p:cSld>
  <p:clrMapOvr>
    <a:masterClrMapping/>
  </p:clrMapOvr>
  <p:transition spd="med"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41356428"/>
      </p:ext>
    </p:extLst>
  </p:cSld>
  <p:clrMapOvr>
    <a:masterClrMapping/>
  </p:clrMapOvr>
  <p:transition spd="med"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0730115"/>
      </p:ext>
    </p:extLst>
  </p:cSld>
  <p:clrMapOvr>
    <a:masterClrMapping/>
  </p:clrMapOvr>
  <p:transition spd="med"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69890849"/>
      </p:ext>
    </p:extLst>
  </p:cSld>
  <p:clrMapOvr>
    <a:masterClrMapping/>
  </p:clrMapOvr>
  <p:transition spd="med"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05464480"/>
      </p:ext>
    </p:extLst>
  </p:cSld>
  <p:clrMapOvr>
    <a:masterClrMapping/>
  </p:clrMapOvr>
  <p:transition spd="med"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7785653"/>
      </p:ext>
    </p:extLst>
  </p:cSld>
  <p:clrMapOvr>
    <a:masterClrMapping/>
  </p:clrMapOvr>
  <p:transition spd="med"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84226125"/>
      </p:ext>
    </p:extLst>
  </p:cSld>
  <p:clrMapOvr>
    <a:masterClrMapping/>
  </p:clrMapOvr>
  <p:transition spd="med"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7778402"/>
      </p:ext>
    </p:extLst>
  </p:cSld>
  <p:clrMapOvr>
    <a:masterClrMapping/>
  </p:clrMapOvr>
  <p:transition spd="med"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5586228"/>
      </p:ext>
    </p:extLst>
  </p:cSld>
  <p:clrMapOvr>
    <a:masterClrMapping/>
  </p:clrMapOvr>
  <p:transition spd="med"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27505124"/>
      </p:ext>
    </p:extLst>
  </p:cSld>
  <p:clrMapOvr>
    <a:masterClrMapping/>
  </p:clrMapOvr>
  <p:transition spd="med" advTm="5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61954744"/>
      </p:ext>
    </p:extLst>
  </p:cSld>
  <p:clrMapOvr>
    <a:masterClrMapping/>
  </p:clrMapOvr>
  <p:transition spd="med" advTm="5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21587763"/>
      </p:ext>
    </p:extLst>
  </p:cSld>
  <p:clrMapOvr>
    <a:masterClrMapping/>
  </p:clrMapOvr>
  <p:transition spd="med" advTm="5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055213"/>
      </p:ext>
    </p:extLst>
  </p:cSld>
  <p:clrMapOvr>
    <a:masterClrMapping/>
  </p:clrMapOvr>
  <p:transition spd="med" advTm="5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86374304"/>
      </p:ext>
    </p:extLst>
  </p:cSld>
  <p:clrMapOvr>
    <a:masterClrMapping/>
  </p:clrMapOvr>
  <p:transition spd="med" advTm="5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606341"/>
      </p:ext>
    </p:extLst>
  </p:cSld>
  <p:clrMapOvr>
    <a:masterClrMapping/>
  </p:clrMapOvr>
  <p:transition spd="med" advTm="5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7211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2" r:id="rId1"/>
    <p:sldLayoutId id="2147484053" r:id="rId2"/>
    <p:sldLayoutId id="2147484054" r:id="rId3"/>
    <p:sldLayoutId id="2147484055" r:id="rId4"/>
    <p:sldLayoutId id="2147484056" r:id="rId5"/>
    <p:sldLayoutId id="2147484057" r:id="rId6"/>
    <p:sldLayoutId id="2147484058" r:id="rId7"/>
    <p:sldLayoutId id="2147484059" r:id="rId8"/>
    <p:sldLayoutId id="2147484060" r:id="rId9"/>
    <p:sldLayoutId id="2147484061" r:id="rId10"/>
    <p:sldLayoutId id="2147484062" r:id="rId11"/>
    <p:sldLayoutId id="2147484063" r:id="rId12"/>
    <p:sldLayoutId id="2147484064" r:id="rId13"/>
    <p:sldLayoutId id="2147484065" r:id="rId14"/>
    <p:sldLayoutId id="2147484066" r:id="rId15"/>
    <p:sldLayoutId id="2147484067" r:id="rId16"/>
  </p:sldLayoutIdLst>
  <p:transition spd="med" advTm="5000">
    <p:dissolve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grpSp>
        <p:nvGrpSpPr>
          <p:cNvPr id="15" name="Gruppo 14"/>
          <p:cNvGrpSpPr/>
          <p:nvPr/>
        </p:nvGrpSpPr>
        <p:grpSpPr>
          <a:xfrm>
            <a:off x="5346452" y="3087001"/>
            <a:ext cx="6265740" cy="683998"/>
            <a:chOff x="1910718" y="2353315"/>
            <a:chExt cx="5251907" cy="683998"/>
          </a:xfrm>
        </p:grpSpPr>
        <p:sp>
          <p:nvSpPr>
            <p:cNvPr id="16" name="Rettangolo arrotondato 15"/>
            <p:cNvSpPr/>
            <p:nvPr/>
          </p:nvSpPr>
          <p:spPr>
            <a:xfrm>
              <a:off x="2086621" y="2353315"/>
              <a:ext cx="5076004" cy="683998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ettangolo 16"/>
            <p:cNvSpPr/>
            <p:nvPr/>
          </p:nvSpPr>
          <p:spPr>
            <a:xfrm>
              <a:off x="1910718" y="2386705"/>
              <a:ext cx="5009224" cy="6172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36815" tIns="121920" rIns="121920" bIns="121920" numCol="1" spcCol="1270" anchor="ctr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3200" b="0" i="1" kern="1200" dirty="0" smtClean="0">
                  <a:solidFill>
                    <a:srgbClr val="FFFF00"/>
                  </a:solidFill>
                  <a:latin typeface="Corbel" panose="020B0503020204020204" pitchFamily="34" charset="0"/>
                </a:rPr>
                <a:t>Franco </a:t>
              </a:r>
              <a:r>
                <a:rPr lang="it-IT" sz="3200" b="0" i="1" kern="1200" dirty="0" err="1" smtClean="0">
                  <a:solidFill>
                    <a:srgbClr val="FFFF00"/>
                  </a:solidFill>
                  <a:latin typeface="Corbel" panose="020B0503020204020204" pitchFamily="34" charset="0"/>
                </a:rPr>
                <a:t>Bragagna</a:t>
              </a:r>
              <a:r>
                <a:rPr lang="it-IT" sz="3200" b="0" i="1" kern="1200" dirty="0" smtClean="0">
                  <a:solidFill>
                    <a:srgbClr val="FFFF00"/>
                  </a:solidFill>
                  <a:latin typeface="Corbel" panose="020B0503020204020204" pitchFamily="34" charset="0"/>
                </a:rPr>
                <a:t> </a:t>
              </a:r>
              <a:r>
                <a:rPr lang="it-IT" sz="3200" b="0" i="1" kern="1200" dirty="0" smtClean="0">
                  <a:solidFill>
                    <a:srgbClr val="FFFF00"/>
                  </a:solidFill>
                  <a:latin typeface="Corbel" panose="020B0503020204020204" pitchFamily="34" charset="0"/>
                </a:rPr>
                <a:t>dixit </a:t>
              </a:r>
              <a:r>
                <a:rPr lang="it-IT" sz="3200" b="0" i="1" kern="1200" dirty="0" err="1" smtClean="0">
                  <a:solidFill>
                    <a:srgbClr val="FFFF00"/>
                  </a:solidFill>
                  <a:latin typeface="Corbel" panose="020B0503020204020204" pitchFamily="34" charset="0"/>
                </a:rPr>
                <a:t>etiam</a:t>
              </a:r>
              <a:endParaRPr lang="it-IT" sz="3200" b="0" i="1" kern="1200" dirty="0" smtClean="0">
                <a:solidFill>
                  <a:srgbClr val="FFFF00"/>
                </a:solidFill>
                <a:latin typeface="Corbel" panose="020B0503020204020204" pitchFamily="34" charset="0"/>
              </a:endParaRPr>
            </a:p>
          </p:txBody>
        </p:sp>
      </p:grpSp>
      <p:sp>
        <p:nvSpPr>
          <p:cNvPr id="18" name="Ovale 17"/>
          <p:cNvSpPr/>
          <p:nvPr/>
        </p:nvSpPr>
        <p:spPr>
          <a:xfrm>
            <a:off x="3635339" y="2074266"/>
            <a:ext cx="2709062" cy="2709468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  <a:ln w="28575">
            <a:solidFill>
              <a:srgbClr val="0070C0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CasellaDiTesto 1"/>
          <p:cNvSpPr txBox="1"/>
          <p:nvPr/>
        </p:nvSpPr>
        <p:spPr>
          <a:xfrm>
            <a:off x="10361299" y="6116176"/>
            <a:ext cx="1447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400" b="1" i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PARTE 3</a:t>
            </a:r>
            <a:endParaRPr lang="it-IT" sz="2400" b="1" i="1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423618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26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933112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27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196625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28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149875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29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867793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30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223270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grpSp>
        <p:nvGrpSpPr>
          <p:cNvPr id="10" name="Gruppo 9"/>
          <p:cNvGrpSpPr/>
          <p:nvPr/>
        </p:nvGrpSpPr>
        <p:grpSpPr>
          <a:xfrm>
            <a:off x="6345434" y="3087001"/>
            <a:ext cx="5076004" cy="683998"/>
            <a:chOff x="2086621" y="2353315"/>
            <a:chExt cx="5076004" cy="683998"/>
          </a:xfrm>
        </p:grpSpPr>
        <p:sp>
          <p:nvSpPr>
            <p:cNvPr id="12" name="Rettangolo arrotondato 11"/>
            <p:cNvSpPr/>
            <p:nvPr/>
          </p:nvSpPr>
          <p:spPr>
            <a:xfrm>
              <a:off x="2086621" y="2353315"/>
              <a:ext cx="5076004" cy="683998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ettangolo 12"/>
            <p:cNvSpPr/>
            <p:nvPr/>
          </p:nvSpPr>
          <p:spPr>
            <a:xfrm>
              <a:off x="2120011" y="2386705"/>
              <a:ext cx="5009224" cy="6172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36815" tIns="121920" rIns="121920" bIns="121920" numCol="1" spcCol="1270" anchor="ctr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3200" b="0" i="1" kern="1200" dirty="0" smtClean="0">
                  <a:solidFill>
                    <a:srgbClr val="FFFF00"/>
                  </a:solidFill>
                  <a:latin typeface="Corbel" panose="020B0503020204020204" pitchFamily="34" charset="0"/>
                </a:rPr>
                <a:t>Gianfranco </a:t>
              </a:r>
              <a:r>
                <a:rPr lang="it-IT" sz="3200" b="0" i="1" kern="1200" dirty="0" err="1" smtClean="0">
                  <a:solidFill>
                    <a:srgbClr val="FFFF00"/>
                  </a:solidFill>
                  <a:latin typeface="Corbel" panose="020B0503020204020204" pitchFamily="34" charset="0"/>
                </a:rPr>
                <a:t>Ravà</a:t>
              </a:r>
              <a:r>
                <a:rPr lang="it-IT" sz="3200" b="0" i="1" kern="1200" dirty="0" smtClean="0">
                  <a:solidFill>
                    <a:srgbClr val="FFFF00"/>
                  </a:solidFill>
                  <a:latin typeface="Corbel" panose="020B0503020204020204" pitchFamily="34" charset="0"/>
                </a:rPr>
                <a:t> dixit</a:t>
              </a:r>
            </a:p>
          </p:txBody>
        </p:sp>
      </p:grpSp>
      <p:sp>
        <p:nvSpPr>
          <p:cNvPr id="19" name="Ovale 18"/>
          <p:cNvSpPr/>
          <p:nvPr/>
        </p:nvSpPr>
        <p:spPr>
          <a:xfrm>
            <a:off x="4741469" y="2074266"/>
            <a:ext cx="2709062" cy="2709468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  <a:ln w="28575">
            <a:solidFill>
              <a:srgbClr val="0070C0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CasellaDiTesto 14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31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952431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CasellaDiTesto 8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32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770280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33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081863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34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821417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35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779254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36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517903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37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159731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38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346953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39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383675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40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139058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41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066500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42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877813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43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811153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44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864600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45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913673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46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336473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grpSp>
        <p:nvGrpSpPr>
          <p:cNvPr id="15" name="Gruppo 14"/>
          <p:cNvGrpSpPr/>
          <p:nvPr/>
        </p:nvGrpSpPr>
        <p:grpSpPr>
          <a:xfrm>
            <a:off x="6300736" y="3087001"/>
            <a:ext cx="4427991" cy="683998"/>
            <a:chOff x="2292565" y="2353315"/>
            <a:chExt cx="4427991" cy="683998"/>
          </a:xfrm>
        </p:grpSpPr>
        <p:sp>
          <p:nvSpPr>
            <p:cNvPr id="16" name="Rettangolo arrotondato 15"/>
            <p:cNvSpPr/>
            <p:nvPr/>
          </p:nvSpPr>
          <p:spPr>
            <a:xfrm>
              <a:off x="2292565" y="2353315"/>
              <a:ext cx="4427991" cy="683998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ettangolo 16"/>
            <p:cNvSpPr/>
            <p:nvPr/>
          </p:nvSpPr>
          <p:spPr>
            <a:xfrm>
              <a:off x="2325955" y="2386705"/>
              <a:ext cx="4361211" cy="6172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36815" tIns="121920" rIns="121920" bIns="121920" numCol="1" spcCol="1270" anchor="ctr" anchorCtr="0">
              <a:noAutofit/>
            </a:bodyPr>
            <a:lstStyle/>
            <a:p>
              <a:pPr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3200" i="1" dirty="0" smtClean="0">
                  <a:solidFill>
                    <a:srgbClr val="FFFF00"/>
                  </a:solidFill>
                  <a:latin typeface="Corbel" panose="020B0503020204020204" pitchFamily="34" charset="0"/>
                </a:rPr>
                <a:t>Orlando </a:t>
              </a:r>
              <a:r>
                <a:rPr lang="it-IT" sz="3200" i="1" dirty="0" err="1" smtClean="0">
                  <a:solidFill>
                    <a:srgbClr val="FFFF00"/>
                  </a:solidFill>
                  <a:latin typeface="Corbel" panose="020B0503020204020204" pitchFamily="34" charset="0"/>
                </a:rPr>
                <a:t>Prini</a:t>
              </a:r>
              <a:r>
                <a:rPr lang="it-IT" sz="3200" i="1" dirty="0" smtClean="0">
                  <a:solidFill>
                    <a:srgbClr val="FFFF00"/>
                  </a:solidFill>
                  <a:latin typeface="Corbel" panose="020B0503020204020204" pitchFamily="34" charset="0"/>
                </a:rPr>
                <a:t> dixit</a:t>
              </a:r>
            </a:p>
          </p:txBody>
        </p:sp>
      </p:grpSp>
      <p:sp>
        <p:nvSpPr>
          <p:cNvPr id="18" name="Ovale 17"/>
          <p:cNvSpPr/>
          <p:nvPr/>
        </p:nvSpPr>
        <p:spPr>
          <a:xfrm>
            <a:off x="4741469" y="2074266"/>
            <a:ext cx="2709062" cy="2709468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  <a:ln w="28575">
            <a:solidFill>
              <a:srgbClr val="0070C0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CasellaDiTesto 9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47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313928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48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590431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49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38548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053" y="398110"/>
            <a:ext cx="1456251" cy="90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50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  <p:sp>
        <p:nvSpPr>
          <p:cNvPr id="9" name="CasellaDiTesto 1"/>
          <p:cNvSpPr txBox="1"/>
          <p:nvPr/>
        </p:nvSpPr>
        <p:spPr>
          <a:xfrm>
            <a:off x="9473797" y="6116176"/>
            <a:ext cx="22454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400" b="1" i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FINE PARTE 3</a:t>
            </a:r>
            <a:endParaRPr lang="it-IT" sz="2400" b="1" i="1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6188599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ilo">
  <a:themeElements>
    <a:clrScheme name="Filo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Filo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ilo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2073</TotalTime>
  <Words>144</Words>
  <Application>Microsoft Office PowerPoint</Application>
  <PresentationFormat>Widescreen</PresentationFormat>
  <Paragraphs>108</Paragraphs>
  <Slides>26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26</vt:i4>
      </vt:variant>
    </vt:vector>
  </HeadingPairs>
  <TitlesOfParts>
    <vt:vector size="33" baseType="lpstr">
      <vt:lpstr>Arial</vt:lpstr>
      <vt:lpstr>Arial Rounded MT Bold</vt:lpstr>
      <vt:lpstr>Century Gothic</vt:lpstr>
      <vt:lpstr>Corbel</vt:lpstr>
      <vt:lpstr>Monotype Corsiva</vt:lpstr>
      <vt:lpstr>Wingdings 3</vt:lpstr>
      <vt:lpstr>Filo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87</cp:revision>
  <dcterms:created xsi:type="dcterms:W3CDTF">2019-11-30T09:52:16Z</dcterms:created>
  <dcterms:modified xsi:type="dcterms:W3CDTF">2020-02-07T13:28:19Z</dcterms:modified>
</cp:coreProperties>
</file>