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51" r:id="rId1"/>
  </p:sldMasterIdLst>
  <p:sldIdLst>
    <p:sldId id="382" r:id="rId2"/>
    <p:sldId id="359" r:id="rId3"/>
    <p:sldId id="368" r:id="rId4"/>
    <p:sldId id="360" r:id="rId5"/>
    <p:sldId id="388" r:id="rId6"/>
    <p:sldId id="361" r:id="rId7"/>
    <p:sldId id="363" r:id="rId8"/>
    <p:sldId id="364" r:id="rId9"/>
    <p:sldId id="365" r:id="rId10"/>
    <p:sldId id="367" r:id="rId11"/>
    <p:sldId id="371" r:id="rId12"/>
    <p:sldId id="372" r:id="rId13"/>
    <p:sldId id="373" r:id="rId14"/>
    <p:sldId id="374" r:id="rId15"/>
    <p:sldId id="375" r:id="rId16"/>
    <p:sldId id="376" r:id="rId17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rono Bolzano" initials="CB" lastIdx="0" clrIdx="0">
    <p:extLst>
      <p:ext uri="{19B8F6BF-5375-455C-9EA6-DF929625EA0E}">
        <p15:presenceInfo xmlns:p15="http://schemas.microsoft.com/office/powerpoint/2012/main" userId="d1d04abd424bcb56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D8A4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1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85007720"/>
      </p:ext>
    </p:extLst>
  </p:cSld>
  <p:clrMapOvr>
    <a:masterClrMapping/>
  </p:clrMapOvr>
  <p:transition spd="med" advTm="5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89461625"/>
      </p:ext>
    </p:extLst>
  </p:cSld>
  <p:clrMapOvr>
    <a:masterClrMapping/>
  </p:clrMapOvr>
  <p:transition spd="med" advTm="5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41356428"/>
      </p:ext>
    </p:extLst>
  </p:cSld>
  <p:clrMapOvr>
    <a:masterClrMapping/>
  </p:clrMapOvr>
  <p:transition spd="med" advTm="5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90730115"/>
      </p:ext>
    </p:extLst>
  </p:cSld>
  <p:clrMapOvr>
    <a:masterClrMapping/>
  </p:clrMapOvr>
  <p:transition spd="med" advTm="5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69890849"/>
      </p:ext>
    </p:extLst>
  </p:cSld>
  <p:clrMapOvr>
    <a:masterClrMapping/>
  </p:clrMapOvr>
  <p:transition spd="med" advTm="5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05464480"/>
      </p:ext>
    </p:extLst>
  </p:cSld>
  <p:clrMapOvr>
    <a:masterClrMapping/>
  </p:clrMapOvr>
  <p:transition spd="med" advTm="5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07785653"/>
      </p:ext>
    </p:extLst>
  </p:cSld>
  <p:clrMapOvr>
    <a:masterClrMapping/>
  </p:clrMapOvr>
  <p:transition spd="med" advTm="5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84226125"/>
      </p:ext>
    </p:extLst>
  </p:cSld>
  <p:clrMapOvr>
    <a:masterClrMapping/>
  </p:clrMapOvr>
  <p:transition spd="med" advTm="5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47778402"/>
      </p:ext>
    </p:extLst>
  </p:cSld>
  <p:clrMapOvr>
    <a:masterClrMapping/>
  </p:clrMapOvr>
  <p:transition spd="med" advTm="5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5586228"/>
      </p:ext>
    </p:extLst>
  </p:cSld>
  <p:clrMapOvr>
    <a:masterClrMapping/>
  </p:clrMapOvr>
  <p:transition spd="med" advTm="5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27505124"/>
      </p:ext>
    </p:extLst>
  </p:cSld>
  <p:clrMapOvr>
    <a:masterClrMapping/>
  </p:clrMapOvr>
  <p:transition spd="med" advTm="5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61954744"/>
      </p:ext>
    </p:extLst>
  </p:cSld>
  <p:clrMapOvr>
    <a:masterClrMapping/>
  </p:clrMapOvr>
  <p:transition spd="med" advTm="5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21587763"/>
      </p:ext>
    </p:extLst>
  </p:cSld>
  <p:clrMapOvr>
    <a:masterClrMapping/>
  </p:clrMapOvr>
  <p:transition spd="med" advTm="5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055213"/>
      </p:ext>
    </p:extLst>
  </p:cSld>
  <p:clrMapOvr>
    <a:masterClrMapping/>
  </p:clrMapOvr>
  <p:transition spd="med" advTm="5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86374304"/>
      </p:ext>
    </p:extLst>
  </p:cSld>
  <p:clrMapOvr>
    <a:masterClrMapping/>
  </p:clrMapOvr>
  <p:transition spd="med" advTm="5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4606341"/>
      </p:ext>
    </p:extLst>
  </p:cSld>
  <p:clrMapOvr>
    <a:masterClrMapping/>
  </p:clrMapOvr>
  <p:transition spd="med" advTm="5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27211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2" r:id="rId1"/>
    <p:sldLayoutId id="2147484053" r:id="rId2"/>
    <p:sldLayoutId id="2147484054" r:id="rId3"/>
    <p:sldLayoutId id="2147484055" r:id="rId4"/>
    <p:sldLayoutId id="2147484056" r:id="rId5"/>
    <p:sldLayoutId id="2147484057" r:id="rId6"/>
    <p:sldLayoutId id="2147484058" r:id="rId7"/>
    <p:sldLayoutId id="2147484059" r:id="rId8"/>
    <p:sldLayoutId id="2147484060" r:id="rId9"/>
    <p:sldLayoutId id="2147484061" r:id="rId10"/>
    <p:sldLayoutId id="2147484062" r:id="rId11"/>
    <p:sldLayoutId id="2147484063" r:id="rId12"/>
    <p:sldLayoutId id="2147484064" r:id="rId13"/>
    <p:sldLayoutId id="2147484065" r:id="rId14"/>
    <p:sldLayoutId id="2147484066" r:id="rId15"/>
    <p:sldLayoutId id="2147484067" r:id="rId16"/>
  </p:sldLayoutIdLst>
  <p:transition spd="med" advTm="5000">
    <p:dissolve/>
  </p:transition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grpSp>
        <p:nvGrpSpPr>
          <p:cNvPr id="10" name="Gruppo 9"/>
          <p:cNvGrpSpPr/>
          <p:nvPr/>
        </p:nvGrpSpPr>
        <p:grpSpPr>
          <a:xfrm>
            <a:off x="6316168" y="3087001"/>
            <a:ext cx="5400011" cy="683998"/>
            <a:chOff x="2020023" y="2353315"/>
            <a:chExt cx="5400011" cy="683998"/>
          </a:xfrm>
        </p:grpSpPr>
        <p:sp>
          <p:nvSpPr>
            <p:cNvPr id="12" name="Rettangolo arrotondato 11"/>
            <p:cNvSpPr/>
            <p:nvPr/>
          </p:nvSpPr>
          <p:spPr>
            <a:xfrm>
              <a:off x="2020023" y="2353315"/>
              <a:ext cx="5400011" cy="683998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Rettangolo 12"/>
            <p:cNvSpPr/>
            <p:nvPr/>
          </p:nvSpPr>
          <p:spPr>
            <a:xfrm>
              <a:off x="2053413" y="2386705"/>
              <a:ext cx="5333231" cy="6172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36815" tIns="121920" rIns="121920" bIns="121920" numCol="1" spcCol="1270" anchor="ctr" anchorCtr="0">
              <a:noAutofit/>
            </a:bodyPr>
            <a:lstStyle/>
            <a:p>
              <a:pPr lvl="0" algn="l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t-IT" sz="3200" b="0" i="1" kern="1200" dirty="0" smtClean="0">
                  <a:solidFill>
                    <a:srgbClr val="FFFF00"/>
                  </a:solidFill>
                  <a:latin typeface="Corbel" panose="020B0503020204020204" pitchFamily="34" charset="0"/>
                </a:rPr>
                <a:t>Antonio </a:t>
              </a:r>
              <a:r>
                <a:rPr lang="it-IT" sz="3200" b="0" i="1" kern="1200" dirty="0" err="1" smtClean="0">
                  <a:solidFill>
                    <a:srgbClr val="FFFF00"/>
                  </a:solidFill>
                  <a:latin typeface="Corbel" panose="020B0503020204020204" pitchFamily="34" charset="0"/>
                </a:rPr>
                <a:t>Lazzarotto</a:t>
              </a:r>
              <a:r>
                <a:rPr lang="it-IT" sz="3200" b="0" i="1" kern="1200" dirty="0" smtClean="0">
                  <a:solidFill>
                    <a:srgbClr val="FFFF00"/>
                  </a:solidFill>
                  <a:latin typeface="Corbel" panose="020B0503020204020204" pitchFamily="34" charset="0"/>
                </a:rPr>
                <a:t> dixit</a:t>
              </a:r>
            </a:p>
          </p:txBody>
        </p:sp>
      </p:grpSp>
      <p:sp>
        <p:nvSpPr>
          <p:cNvPr id="19" name="Ovale 18"/>
          <p:cNvSpPr/>
          <p:nvPr/>
        </p:nvSpPr>
        <p:spPr>
          <a:xfrm>
            <a:off x="4741469" y="2074266"/>
            <a:ext cx="2709062" cy="2709468"/>
          </a:xfrm>
          <a:prstGeom prst="ellipse">
            <a:avLst/>
          </a:prstGeom>
          <a:blipFill rotWithShape="1">
            <a:blip r:embed="rId4"/>
            <a:stretch>
              <a:fillRect/>
            </a:stretch>
          </a:blipFill>
          <a:ln w="28575">
            <a:solidFill>
              <a:srgbClr val="0070C0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5" name="CasellaDiTesto 14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51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  <p:sp>
        <p:nvSpPr>
          <p:cNvPr id="16" name="CasellaDiTesto 1"/>
          <p:cNvSpPr txBox="1"/>
          <p:nvPr/>
        </p:nvSpPr>
        <p:spPr>
          <a:xfrm>
            <a:off x="10455430" y="5968259"/>
            <a:ext cx="1447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2400" b="1" i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PARTE </a:t>
            </a:r>
            <a:r>
              <a:rPr lang="it-IT" sz="2400" b="1" i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4</a:t>
            </a:r>
            <a:endParaRPr lang="it-IT" sz="2400" b="1" i="1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3653127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108109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52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255180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108109" cy="54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53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3801859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108109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54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7986760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55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0000" y="540000"/>
            <a:ext cx="8108383" cy="5395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58042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108109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56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3741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095952" cy="54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57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84385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095952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58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7688112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095952" cy="54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59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972557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095952" cy="54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60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1571299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108109" cy="54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61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117486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095952" cy="54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62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4159676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095952" cy="54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63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988810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095952" cy="54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64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8162500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095952" cy="54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65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7298335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095952" cy="54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66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  <p:sp>
        <p:nvSpPr>
          <p:cNvPr id="9" name="CasellaDiTesto 1"/>
          <p:cNvSpPr txBox="1"/>
          <p:nvPr/>
        </p:nvSpPr>
        <p:spPr>
          <a:xfrm>
            <a:off x="10684029" y="6237199"/>
            <a:ext cx="9060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2400" b="1" i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FINE</a:t>
            </a:r>
            <a:endParaRPr lang="it-IT" sz="2400" b="1" i="1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1791961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ilo">
  <a:themeElements>
    <a:clrScheme name="Filo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Filo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ilo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2066</TotalTime>
  <Words>86</Words>
  <Application>Microsoft Office PowerPoint</Application>
  <PresentationFormat>Widescreen</PresentationFormat>
  <Paragraphs>67</Paragraphs>
  <Slides>16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16</vt:i4>
      </vt:variant>
    </vt:vector>
  </HeadingPairs>
  <TitlesOfParts>
    <vt:vector size="23" baseType="lpstr">
      <vt:lpstr>Arial</vt:lpstr>
      <vt:lpstr>Arial Rounded MT Bold</vt:lpstr>
      <vt:lpstr>Century Gothic</vt:lpstr>
      <vt:lpstr>Corbel</vt:lpstr>
      <vt:lpstr>Monotype Corsiva</vt:lpstr>
      <vt:lpstr>Wingdings 3</vt:lpstr>
      <vt:lpstr>Filo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Crono Bolzano</dc:creator>
  <cp:lastModifiedBy>Crono Bolzano</cp:lastModifiedBy>
  <cp:revision>85</cp:revision>
  <dcterms:created xsi:type="dcterms:W3CDTF">2019-11-30T09:52:16Z</dcterms:created>
  <dcterms:modified xsi:type="dcterms:W3CDTF">2020-02-07T13:17:24Z</dcterms:modified>
</cp:coreProperties>
</file>